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283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FE3"/>
    <a:srgbClr val="3AC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76399"/>
          </a:xfrm>
          <a:solidFill>
            <a:schemeClr val="accent1"/>
          </a:solidFill>
        </p:spPr>
        <p:txBody>
          <a:bodyPr/>
          <a:lstStyle/>
          <a:p>
            <a:r>
              <a:rPr lang="ar-EG" b="1" dirty="0" smtClean="0">
                <a:solidFill>
                  <a:srgbClr val="FF0000"/>
                </a:solidFill>
              </a:rPr>
              <a:t>الأفعال الخمسة والأسماء الستة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  <a:solidFill>
            <a:srgbClr val="00B050">
              <a:alpha val="70000"/>
            </a:srgbClr>
          </a:solidFill>
        </p:spPr>
        <p:txBody>
          <a:bodyPr>
            <a:normAutofit fontScale="92500" lnSpcReduction="20000"/>
          </a:bodyPr>
          <a:lstStyle/>
          <a:p>
            <a:endParaRPr lang="en-US" sz="3100" b="1" dirty="0" smtClean="0">
              <a:solidFill>
                <a:srgbClr val="222222"/>
              </a:solidFill>
              <a:latin typeface="+mj-lt"/>
            </a:endParaRPr>
          </a:p>
          <a:p>
            <a:r>
              <a:rPr lang="en-US" sz="4200" b="1" dirty="0" smtClean="0">
                <a:solidFill>
                  <a:srgbClr val="FF0000"/>
                </a:solidFill>
                <a:latin typeface="+mj-lt"/>
              </a:rPr>
              <a:t>Prepared by</a:t>
            </a:r>
          </a:p>
          <a:p>
            <a:r>
              <a:rPr lang="en-US" sz="4700" b="1" dirty="0" smtClean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Dr</a:t>
            </a:r>
            <a:r>
              <a:rPr lang="en-US" sz="4700" b="1" dirty="0">
                <a:solidFill>
                  <a:srgbClr val="FFC000"/>
                </a:solidFill>
                <a:latin typeface="Iskoola Pota" pitchFamily="34" charset="0"/>
                <a:cs typeface="Iskoola Pota" pitchFamily="34" charset="0"/>
              </a:rPr>
              <a:t>: Ahmed sabry saad- eldien</a:t>
            </a:r>
          </a:p>
          <a:p>
            <a:r>
              <a:rPr lang="en-US" sz="42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lecturer of Linguistics</a:t>
            </a:r>
          </a:p>
          <a:p>
            <a:r>
              <a:rPr lang="en-US" sz="47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Faculty of Arts</a:t>
            </a:r>
          </a:p>
          <a:p>
            <a:r>
              <a:rPr lang="en-US" sz="4700" b="1" dirty="0" smtClean="0">
                <a:solidFill>
                  <a:srgbClr val="FF33CC"/>
                </a:solidFill>
                <a:latin typeface="Arabic Typesetting" pitchFamily="66" charset="-78"/>
                <a:cs typeface="Arabic Typesetting" pitchFamily="66" charset="-78"/>
              </a:rPr>
              <a:t>Benha University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Tel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0201116137729</a:t>
            </a:r>
          </a:p>
          <a:p>
            <a:r>
              <a:rPr lang="en-US" sz="4200" dirty="0" smtClean="0">
                <a:solidFill>
                  <a:srgbClr val="FF0000"/>
                </a:solidFill>
                <a:latin typeface="BernhardMod BT" pitchFamily="18" charset="0"/>
              </a:rPr>
              <a:t>E. mail</a:t>
            </a:r>
            <a:r>
              <a:rPr lang="en-US" sz="4200" dirty="0" smtClean="0">
                <a:solidFill>
                  <a:srgbClr val="222222"/>
                </a:solidFill>
                <a:latin typeface="BernhardMod BT" pitchFamily="18" charset="0"/>
              </a:rPr>
              <a:t>: </a:t>
            </a:r>
            <a:r>
              <a:rPr lang="en-US" sz="4200" dirty="0" smtClean="0">
                <a:solidFill>
                  <a:srgbClr val="6600FF"/>
                </a:solidFill>
                <a:latin typeface="BernhardMod BT" pitchFamily="18" charset="0"/>
              </a:rPr>
              <a:t>dr.ahmedsabry89@gmail.com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r="7135"/>
          <a:stretch/>
        </p:blipFill>
        <p:spPr>
          <a:xfrm>
            <a:off x="1" y="76200"/>
            <a:ext cx="9067800" cy="6781800"/>
          </a:xfrm>
        </p:spPr>
      </p:pic>
    </p:spTree>
    <p:extLst>
      <p:ext uri="{BB962C8B-B14F-4D97-AF65-F5344CB8AC3E}">
        <p14:creationId xmlns:p14="http://schemas.microsoft.com/office/powerpoint/2010/main" val="29851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9" r="5182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928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28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الأفعال الخمسة والأسماء الستة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الكتابة العربية والترجمة</dc:title>
  <dc:creator>A</dc:creator>
  <cp:lastModifiedBy>A</cp:lastModifiedBy>
  <cp:revision>144</cp:revision>
  <dcterms:created xsi:type="dcterms:W3CDTF">2006-08-16T00:00:00Z</dcterms:created>
  <dcterms:modified xsi:type="dcterms:W3CDTF">2020-03-29T21:31:27Z</dcterms:modified>
</cp:coreProperties>
</file>